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472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12/9/2013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4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12/9/2013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756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12/9/2013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76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12/9/2013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216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12/9/2013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761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12/9/2013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464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61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DA879A6-0FD0-4734-A311-86BFCA472E6E}" type="datetimeFigureOut">
              <a:rPr lang="en-US" smtClean="0"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09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0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6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12/9/2013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0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12/9/2013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963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12/9/2013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62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12/9/2013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492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12/9/2013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122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12/9/2013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284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5983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0322" y="1089212"/>
            <a:ext cx="8144134" cy="3017567"/>
          </a:xfrm>
        </p:spPr>
        <p:txBody>
          <a:bodyPr/>
          <a:lstStyle/>
          <a:p>
            <a:r>
              <a:rPr lang="ru-RU" sz="4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СЕМЕЙНОЕ ВОСПИТАНИЕ КАК ОСНОВА ЖИЗНЕННЫХ ОРИЕНТИРОВ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Седалищева Марина Ивановна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98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4102018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В народной педагогике реально действующим центром воспитания является семья. В ней, а также в роду, во многих случаях функционирующем как "большая семья", сосредоточено основное богатство содержания, методов и форм национальной системы воспитания. Под ее влиянием мировоззрение народа, его философия становятся достоянием подрастающих поколений уже в раннем возрасте.</a:t>
            </a:r>
            <a:b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1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0322" y="201706"/>
            <a:ext cx="9613858" cy="555363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Семья является ядром любой национальной системы воспитания. Именно в этнопедагогике семьи в наибольшей мере представлены духовные и прежде всего идейно-нравственные богатства народа, его идеалы добра и красоты, его нравственно-эстетическое восприятие действительности - начиная с отношения к семье, к роду как к ближайшему окружению человека, пронизанному родственными узами, и кончая отношением к этносу и межэтническими взаимоотношениями. 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680321" y="6172199"/>
            <a:ext cx="9613859" cy="38996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862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2" y="282388"/>
            <a:ext cx="9613858" cy="4429227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В настоящее время все более актуальным становится обеспечение единства процессов воспитания, осуществляемых в образовательных учреждениях, этнической среде и прежде всего в семье средствами народной педагогики. Оно важно для формирования этнического менталитета подрастающих поколений, воспитания любви к родному народу, гражданственности.</a:t>
            </a:r>
            <a:b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61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170" y="591671"/>
            <a:ext cx="9613858" cy="1990163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Цель доклада: раскрыть особенности современного воспитания в семье народа Саха в условиях современного общества.</a:t>
            </a:r>
            <a:b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65169" y="3106271"/>
            <a:ext cx="9613859" cy="3556746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Задачи:</a:t>
            </a:r>
            <a:b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1. Изучить </a:t>
            </a:r>
            <a: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особенности семейного воспитания народа Саха;</a:t>
            </a:r>
            <a:b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2. Проанализировать </a:t>
            </a:r>
            <a: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историко-этнографическую, культурологическую литературу по исследуемой теме. </a:t>
            </a:r>
            <a:b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17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2" y="228600"/>
            <a:ext cx="9613858" cy="4483015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Семейное воспитание играет огромную роль в формировании личности ребенка. Родители, где бы они ни жили, какой бы не представляли народ, воспитывают и развивают в своих детях умственные и природные способности, патриотизм, трудолюбие, заботятся об их нравственном и физическом здоровье.</a:t>
            </a:r>
            <a:br>
              <a:rPr lang="ru-RU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6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2" y="268942"/>
            <a:ext cx="9613858" cy="4309924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Традиции народного воспитания образуют систему разработанных народом приемов и методов воспитания, которые передаются последующим поколениям и усваиваются ими в качестве набора определенных умений и навыков приобретаемых в процессе жизнедеятельности.</a:t>
            </a:r>
            <a:br>
              <a:rPr lang="ru-RU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05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470648"/>
            <a:ext cx="9613858" cy="536537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Анализ литературы показал, что многие проблемы общей этнопедагогики и этнопедагогики якутского народа, система воспитания в якутской семье, ее прошлое, настоящее, перспективы развития, возможности усиления ее влияния на формирование подрастающих поколений достаточно научно изучены. Вместе с тем родители, педагоги, общественность все более остро ощущают в наши дни потребность в научно обоснованных рекомендациях, направленных на усиление влияния семьи на формирование подрастающих поколений на основе использования богатства традиций народной педагогики.</a:t>
            </a:r>
            <a:b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80321" y="5504991"/>
            <a:ext cx="9613859" cy="109078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45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2" y="134471"/>
            <a:ext cx="9613858" cy="5264664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Таким образом, анализ воздействия народных традиций на семейное воспитание доказывает, что многие семьи слабо знают методы воспитания, используемые когда-то дедами и прадедами. Они рано оторвались от них, с точки зрения, проблем воспитания современного поколения. </a:t>
            </a:r>
            <a:b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Вся семейная жизнь со всеми её радостями и горестями испытывается самими детьми с того момента, как они помнят себя и окружающих.</a:t>
            </a:r>
            <a:b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  <a:b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6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Другая 1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FFC000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19</TotalTime>
  <Words>387</Words>
  <Application>Microsoft Office PowerPoint</Application>
  <PresentationFormat>Широкоэкранный</PresentationFormat>
  <Paragraphs>11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Берлин</vt:lpstr>
      <vt:lpstr>СЕМЕЙНОЕ ВОСПИТАНИЕ КАК ОСНОВА ЖИЗНЕННЫХ ОРИЕНТИРОВ </vt:lpstr>
      <vt:lpstr>В народной педагогике реально действующим центром воспитания является семья. В ней, а также в роду, во многих случаях функционирующем как "большая семья", сосредоточено основное богатство содержания, методов и форм национальной системы воспитания. Под ее влиянием мировоззрение народа, его философия становятся достоянием подрастающих поколений уже в раннем возрасте. </vt:lpstr>
      <vt:lpstr>Семья является ядром любой национальной системы воспитания. Именно в этнопедагогике семьи в наибольшей мере представлены духовные и прежде всего идейно-нравственные богатства народа, его идеалы добра и красоты, его нравственно-эстетическое восприятие действительности - начиная с отношения к семье, к роду как к ближайшему окружению человека, пронизанному родственными узами, и кончая отношением к этносу и межэтническими взаимоотношениями. </vt:lpstr>
      <vt:lpstr>В настоящее время все более актуальным становится обеспечение единства процессов воспитания, осуществляемых в образовательных учреждениях, этнической среде и прежде всего в семье средствами народной педагогики. Оно важно для формирования этнического менталитета подрастающих поколений, воспитания любви к родному народу, гражданственности. </vt:lpstr>
      <vt:lpstr>Цель доклада: раскрыть особенности современного воспитания в семье народа Саха в условиях современного общества. </vt:lpstr>
      <vt:lpstr>Семейное воспитание играет огромную роль в формировании личности ребенка. Родители, где бы они ни жили, какой бы не представляли народ, воспитывают и развивают в своих детях умственные и природные способности, патриотизм, трудолюбие, заботятся об их нравственном и физическом здоровье. </vt:lpstr>
      <vt:lpstr>Традиции народного воспитания образуют систему разработанных народом приемов и методов воспитания, которые передаются последующим поколениям и усваиваются ими в качестве набора определенных умений и навыков приобретаемых в процессе жизнедеятельности. </vt:lpstr>
      <vt:lpstr>Анализ литературы показал, что многие проблемы общей этнопедагогики и этнопедагогики якутского народа, система воспитания в якутской семье, ее прошлое, настоящее, перспективы развития, возможности усиления ее влияния на формирование подрастающих поколений достаточно научно изучены. Вместе с тем родители, педагоги, общественность все более остро ощущают в наши дни потребность в научно обоснованных рекомендациях, направленных на усиление влияния семьи на формирование подрастающих поколений на основе использования богатства традиций народной педагогики. </vt:lpstr>
      <vt:lpstr>Таким образом, анализ воздействия народных традиций на семейное воспитание доказывает, что многие семьи слабо знают методы воспитания, используемые когда-то дедами и прадедами. Они рано оторвались от них, с точки зрения, проблем воспитания современного поколения.  Вся семейная жизнь со всеми её радостями и горестями испытывается самими детьми с того момента, как они помнят себя и окружающих.  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СЕМЕЙНОЕ ВОСПИТАНИЕ КАК ОСНОВА ЖИЗНЕННЫХ ОРИЕНТИРОВ</dc:title>
  <dc:creator>user</dc:creator>
  <cp:lastModifiedBy>user</cp:lastModifiedBy>
  <cp:revision>3</cp:revision>
  <dcterms:created xsi:type="dcterms:W3CDTF">2013-12-08T19:28:04Z</dcterms:created>
  <dcterms:modified xsi:type="dcterms:W3CDTF">2013-12-08T19:47:39Z</dcterms:modified>
</cp:coreProperties>
</file>